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C608-54EE-5979-86D1-F040B49C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50F93-74CB-B3E0-CB03-AF4B39B68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D7032-B1AD-F34D-484B-0D27A2AF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A011-CF17-B6D8-C989-7B76578B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082D-9ECB-FC34-10DA-6C16AE57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8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B670-94DD-647E-B380-9445244A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4A-C080-BDA7-C5D1-7A2BD16FE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CB8F-8BFB-273C-2D49-46577F4C0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BC89F-6A8E-2BB6-0292-EE4345DB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413C-FABF-3D12-D3CB-06E4552E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31638-422F-BB39-BA4D-53FBBA1FD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53D44-A956-58AA-4E21-16FAC0E5A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83701-8F51-CF32-21B0-3EA353F2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820A-BEE1-CCBD-4A7B-EE57C251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CB9C-D084-5BD0-4D77-6BED3209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7530-450B-BF79-FC66-2D00C8FB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CC70-64E0-3A23-F217-47A8E1053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EA2FE-667D-AD40-D898-DB312809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D1B7-96DD-1A9E-6F13-0F1CF3AF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1BE04-F859-1839-D6EF-17E28A4E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6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842C-A0C3-342A-604A-45A8D094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B9218-DD6A-C830-5932-1B1D105E4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DD4D-922D-38B8-397E-6A457234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23FE-6A1B-AC76-ADD7-17C4C350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D137E-E7CD-AA05-8C33-B2DFD1B5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C0BF-59C8-D306-5C17-12563C30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4670-A933-5D31-DDAB-1E31E26C3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3BF91-CC6A-3FF8-4F11-D1D7EEEA2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E0D8F-2DEB-07CA-3EEF-61F84588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73FB2-8EB7-F8A0-8FDC-DE9F470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8F0B6-DD94-75C1-D47F-32747A97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F21E-411F-D316-7B53-36604715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D8B5-90A5-2D5C-E716-8946B12C3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7ABDC-D9E3-DB8C-92F0-D4DAA8DF0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6C0BC-1888-95E3-F4F1-685DF1F0A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DA538-5C13-C0E6-E404-B74FB9C4E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BE8EC-D22D-AFBA-E52E-7CEA5CD4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C5D2F-6FBA-ED3F-38AF-CE1C11D5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1C30F-5E1E-68AC-6A77-CA5B63AA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AD89-E9C0-C33A-8791-3F29B178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8C104-9B62-86B7-499C-22CEA93C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91E4B-33C1-260A-1DA0-840DE640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9D044-59CC-E97C-F799-C54980A8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23E78-3A72-35F3-8787-8AE94A9D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E61DE-C383-7088-3255-A5320F85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60B3B-0AC8-1BC8-038E-94F4AFDF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5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2CF2-DE9D-4627-8E02-9A1F8F2F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EA478-9DA5-1EAC-D178-5BAA0626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27DF0-3785-3ACF-67FC-B72DA9F2B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79C72-6E33-307D-4541-16197C2F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D153-5693-5F6D-F1F6-132FD702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783E0-0C80-74F2-C5AC-6052F429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6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5192-EE59-B37E-7F76-335BFB82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5D923-FDB5-6069-F89D-DDBF693CE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B2CF-88F8-DECC-8926-EF38965A1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802C5-0CB9-A839-A72D-3B646884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93AD0-D2F6-2907-7254-98B61AEE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E180-E8CC-18B7-0E36-199BCB41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3A8E2-935F-6C7D-26BD-770BF61B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0D7C6-BA84-5D92-19F8-D69DE1DB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A1A2-497F-23AC-9198-26B942FE8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3CF1B-2397-4C4F-A8B4-EFC7EC244AB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DEF21-CC76-0E20-CD52-5382FF98B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0A4A-10BB-E19E-D7A7-FB0A53D78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B88643-3AA2-4410-8F9B-D87519F9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5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122D-D065-E6BB-93A1-B5DFC3D8A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Roboflow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EF491-2AEA-890C-861E-EC1E2E92E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Thành An</a:t>
            </a:r>
          </a:p>
        </p:txBody>
      </p:sp>
    </p:spTree>
    <p:extLst>
      <p:ext uri="{BB962C8B-B14F-4D97-AF65-F5344CB8AC3E}">
        <p14:creationId xmlns:p14="http://schemas.microsoft.com/office/powerpoint/2010/main" val="75905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5DD0-4D00-8E41-0054-7D60F1FF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E756E-4786-C606-1DCF-45C90A16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212823"/>
            <a:ext cx="9677400" cy="4876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F9A95-C9C7-3CC0-7746-DB8701672532}"/>
              </a:ext>
            </a:extLst>
          </p:cNvPr>
          <p:cNvSpPr txBox="1"/>
          <p:nvPr/>
        </p:nvSpPr>
        <p:spPr>
          <a:xfrm>
            <a:off x="420624" y="50292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Upload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gáng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DC863-F6A8-D399-FF25-5FF938B82AF3}"/>
              </a:ext>
            </a:extLst>
          </p:cNvPr>
          <p:cNvSpPr txBox="1"/>
          <p:nvPr/>
        </p:nvSpPr>
        <p:spPr>
          <a:xfrm>
            <a:off x="4251960" y="5645177"/>
            <a:ext cx="448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8. Sau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nhãn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-&gt; click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1A019E-6B85-FF8A-B5EA-F0FA34899649}"/>
              </a:ext>
            </a:extLst>
          </p:cNvPr>
          <p:cNvCxnSpPr/>
          <p:nvPr/>
        </p:nvCxnSpPr>
        <p:spPr>
          <a:xfrm flipV="1">
            <a:off x="6483096" y="1609344"/>
            <a:ext cx="1975104" cy="4023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47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87095-F070-E534-202B-0A17ED21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98327B-0DAF-A08B-C664-A75A26FC7286}"/>
              </a:ext>
            </a:extLst>
          </p:cNvPr>
          <p:cNvSpPr txBox="1"/>
          <p:nvPr/>
        </p:nvSpPr>
        <p:spPr>
          <a:xfrm>
            <a:off x="420624" y="50292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Upload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gáng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153E4-3C46-503F-6610-A85EB966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2" y="1144444"/>
            <a:ext cx="4013542" cy="31662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3419C-D65D-F5F5-D675-0CFE13BD2275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630168" y="3081528"/>
            <a:ext cx="1477864" cy="107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60E40D-4981-DC51-FEDE-960BAD262183}"/>
              </a:ext>
            </a:extLst>
          </p:cNvPr>
          <p:cNvSpPr txBox="1"/>
          <p:nvPr/>
        </p:nvSpPr>
        <p:spPr>
          <a:xfrm>
            <a:off x="3831336" y="4153682"/>
            <a:ext cx="255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cách</a:t>
            </a:r>
            <a:r>
              <a:rPr lang="en-US" b="1" dirty="0">
                <a:solidFill>
                  <a:srgbClr val="FF0000"/>
                </a:solidFill>
              </a:rPr>
              <a:t> chia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237DB8-2AC4-2CCD-780E-BD2923FD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76" y="1101324"/>
            <a:ext cx="4705442" cy="17080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97DE6D-C331-833E-2B43-C678E50EFF91}"/>
              </a:ext>
            </a:extLst>
          </p:cNvPr>
          <p:cNvCxnSpPr>
            <a:endCxn id="14" idx="1"/>
          </p:cNvCxnSpPr>
          <p:nvPr/>
        </p:nvCxnSpPr>
        <p:spPr>
          <a:xfrm flipV="1">
            <a:off x="4581754" y="1955325"/>
            <a:ext cx="1436322" cy="74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F0A9C1-F06E-824E-57DB-7DC655749BF8}"/>
              </a:ext>
            </a:extLst>
          </p:cNvPr>
          <p:cNvSpPr txBox="1"/>
          <p:nvPr/>
        </p:nvSpPr>
        <p:spPr>
          <a:xfrm>
            <a:off x="9419563" y="3209544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chia data </a:t>
            </a:r>
            <a:r>
              <a:rPr lang="en-US" b="1" dirty="0" err="1">
                <a:solidFill>
                  <a:srgbClr val="FF0000"/>
                </a:solidFill>
              </a:rPr>
              <a:t>cụ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thể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A3D688-5F65-98BB-48E0-B1FA082D6F4A}"/>
              </a:ext>
            </a:extLst>
          </p:cNvPr>
          <p:cNvSpPr txBox="1"/>
          <p:nvPr/>
        </p:nvSpPr>
        <p:spPr>
          <a:xfrm>
            <a:off x="9692640" y="1922858"/>
            <a:ext cx="1883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Ở </a:t>
            </a:r>
            <a:r>
              <a:rPr lang="en-US" sz="1400" b="1" dirty="0" err="1">
                <a:solidFill>
                  <a:srgbClr val="FF0000"/>
                </a:solidFill>
              </a:rPr>
              <a:t>đây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chọn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phần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này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AC8D48-BB74-B161-41B7-81F1169D91DF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863840" y="2809325"/>
            <a:ext cx="106582" cy="446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03FE8F2-ADD1-BB3F-29FC-CE14F4989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89" y="3255765"/>
            <a:ext cx="3012066" cy="29347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A322BA-51F9-B5B6-59B4-9125A2189E4E}"/>
              </a:ext>
            </a:extLst>
          </p:cNvPr>
          <p:cNvSpPr txBox="1"/>
          <p:nvPr/>
        </p:nvSpPr>
        <p:spPr>
          <a:xfrm>
            <a:off x="2715545" y="609273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11. </a:t>
            </a:r>
            <a:r>
              <a:rPr lang="en-US" b="1" dirty="0" err="1">
                <a:solidFill>
                  <a:srgbClr val="FF0000"/>
                </a:solidFill>
              </a:rPr>
              <a:t>Kéo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chia </a:t>
            </a:r>
            <a:r>
              <a:rPr lang="en-US" b="1" dirty="0" err="1">
                <a:solidFill>
                  <a:srgbClr val="FF0000"/>
                </a:solidFill>
              </a:rPr>
              <a:t>tỷ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lệ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5E9DF-ED7E-DC44-F818-BECE9C899921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340431" y="5595168"/>
            <a:ext cx="3145201" cy="68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036D651-2509-5DEE-F581-E5A74A193387}"/>
              </a:ext>
            </a:extLst>
          </p:cNvPr>
          <p:cNvCxnSpPr>
            <a:stCxn id="34" idx="3"/>
          </p:cNvCxnSpPr>
          <p:nvPr/>
        </p:nvCxnSpPr>
        <p:spPr>
          <a:xfrm flipV="1">
            <a:off x="5340431" y="5577840"/>
            <a:ext cx="3812713" cy="69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00C26E-FCB3-6634-1AAD-3996894B431C}"/>
              </a:ext>
            </a:extLst>
          </p:cNvPr>
          <p:cNvCxnSpPr/>
          <p:nvPr/>
        </p:nvCxnSpPr>
        <p:spPr>
          <a:xfrm flipH="1">
            <a:off x="9317736" y="5212080"/>
            <a:ext cx="1005840" cy="880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89AA9F9-BD56-F1C0-0A8C-343697A26908}"/>
              </a:ext>
            </a:extLst>
          </p:cNvPr>
          <p:cNvSpPr txBox="1"/>
          <p:nvPr/>
        </p:nvSpPr>
        <p:spPr>
          <a:xfrm>
            <a:off x="9051078" y="4814484"/>
            <a:ext cx="309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12. Click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chia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AB4A60-4F66-A2BE-44F2-638AE91E1133}"/>
              </a:ext>
            </a:extLst>
          </p:cNvPr>
          <p:cNvSpPr/>
          <p:nvPr/>
        </p:nvSpPr>
        <p:spPr>
          <a:xfrm>
            <a:off x="6190488" y="1144444"/>
            <a:ext cx="4608576" cy="171729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487A2B-AA7C-E776-CF87-511098F67CBA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9555480" y="2861741"/>
            <a:ext cx="1140234" cy="347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5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C034-1F72-F8F8-3C8E-045917E25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044F09-1126-5C90-3C3F-85A2DAA5B82A}"/>
              </a:ext>
            </a:extLst>
          </p:cNvPr>
          <p:cNvSpPr txBox="1"/>
          <p:nvPr/>
        </p:nvSpPr>
        <p:spPr>
          <a:xfrm>
            <a:off x="420624" y="502920"/>
            <a:ext cx="352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train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FD0A2-0E58-20E9-50C5-08373547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82635"/>
            <a:ext cx="9893808" cy="4970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01406-E879-7291-BF1B-B7D8FAE21345}"/>
              </a:ext>
            </a:extLst>
          </p:cNvPr>
          <p:cNvSpPr txBox="1"/>
          <p:nvPr/>
        </p:nvSpPr>
        <p:spPr>
          <a:xfrm>
            <a:off x="6428232" y="841474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40FBC5-15BB-5FA2-4D7F-9F32F9FF0507}"/>
              </a:ext>
            </a:extLst>
          </p:cNvPr>
          <p:cNvCxnSpPr>
            <a:stCxn id="5" idx="2"/>
          </p:cNvCxnSpPr>
          <p:nvPr/>
        </p:nvCxnSpPr>
        <p:spPr>
          <a:xfrm>
            <a:off x="7215083" y="1210806"/>
            <a:ext cx="1791757" cy="307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24AA14-74D5-6E1C-0A8C-793CCD2F82A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428232" y="2798064"/>
            <a:ext cx="1573701" cy="1107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0971B1-D367-891B-C2BF-113B9DC1DF64}"/>
              </a:ext>
            </a:extLst>
          </p:cNvPr>
          <p:cNvSpPr txBox="1"/>
          <p:nvPr/>
        </p:nvSpPr>
        <p:spPr>
          <a:xfrm>
            <a:off x="4398638" y="3905535"/>
            <a:ext cx="405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tự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dựng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mô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9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E81F-6F7B-DE21-416A-0A0762F5A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F16C0A-807A-917B-4E3C-5D5AD4211BB1}"/>
              </a:ext>
            </a:extLst>
          </p:cNvPr>
          <p:cNvSpPr txBox="1"/>
          <p:nvPr/>
        </p:nvSpPr>
        <p:spPr>
          <a:xfrm>
            <a:off x="420624" y="502920"/>
            <a:ext cx="352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train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73207-47D5-3FB0-5423-7ECFA71C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011702"/>
            <a:ext cx="11203597" cy="5657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EFED28-1BB0-D350-ADE7-1D328A966F5A}"/>
              </a:ext>
            </a:extLst>
          </p:cNvPr>
          <p:cNvCxnSpPr>
            <a:cxnSpLocks/>
          </p:cNvCxnSpPr>
          <p:nvPr/>
        </p:nvCxnSpPr>
        <p:spPr>
          <a:xfrm flipH="1">
            <a:off x="5879592" y="1792224"/>
            <a:ext cx="1362456" cy="2157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76ED37-89DF-C33C-18AE-14076CDF556D}"/>
              </a:ext>
            </a:extLst>
          </p:cNvPr>
          <p:cNvSpPr txBox="1"/>
          <p:nvPr/>
        </p:nvSpPr>
        <p:spPr>
          <a:xfrm>
            <a:off x="4791456" y="1244955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tự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dựa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4223EA-0435-083A-D2A9-E9A7A47BE2CA}"/>
              </a:ext>
            </a:extLst>
          </p:cNvPr>
          <p:cNvCxnSpPr>
            <a:cxnSpLocks/>
          </p:cNvCxnSpPr>
          <p:nvPr/>
        </p:nvCxnSpPr>
        <p:spPr>
          <a:xfrm flipH="1">
            <a:off x="5769864" y="2267712"/>
            <a:ext cx="1847088" cy="2331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2191FB-04B3-4111-C1E2-A15D388DE7F6}"/>
              </a:ext>
            </a:extLst>
          </p:cNvPr>
          <p:cNvSpPr txBox="1"/>
          <p:nvPr/>
        </p:nvSpPr>
        <p:spPr>
          <a:xfrm>
            <a:off x="7242048" y="1905109"/>
            <a:ext cx="26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ấn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013EDF-868F-F11E-A132-E74E78BF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89" y="4403838"/>
            <a:ext cx="3074836" cy="1341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5B523-764D-34A4-D619-E0243DC515EC}"/>
              </a:ext>
            </a:extLst>
          </p:cNvPr>
          <p:cNvCxnSpPr/>
          <p:nvPr/>
        </p:nvCxnSpPr>
        <p:spPr>
          <a:xfrm>
            <a:off x="6022422" y="5221224"/>
            <a:ext cx="9453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75D1C-C638-FBD6-2485-EAA3BE32CB45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705088" y="3096923"/>
            <a:ext cx="1452537" cy="1977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D743E5D-C2E5-23AC-521B-17195982FC0F}"/>
              </a:ext>
            </a:extLst>
          </p:cNvPr>
          <p:cNvSpPr txBox="1"/>
          <p:nvPr/>
        </p:nvSpPr>
        <p:spPr>
          <a:xfrm>
            <a:off x="7927848" y="2450592"/>
            <a:ext cx="445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pháp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cường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tự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dự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đã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3A6283-EFBF-047F-5C31-DBAD046C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" y="4766533"/>
            <a:ext cx="3779240" cy="156221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8ADA4E-90D7-2C00-F535-2F24147058A5}"/>
              </a:ext>
            </a:extLst>
          </p:cNvPr>
          <p:cNvCxnSpPr/>
          <p:nvPr/>
        </p:nvCxnSpPr>
        <p:spPr>
          <a:xfrm flipH="1">
            <a:off x="4114800" y="5879592"/>
            <a:ext cx="4389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FABD79-70D2-5536-9D58-498DD7A32664}"/>
              </a:ext>
            </a:extLst>
          </p:cNvPr>
          <p:cNvCxnSpPr/>
          <p:nvPr/>
        </p:nvCxnSpPr>
        <p:spPr>
          <a:xfrm flipH="1">
            <a:off x="996696" y="4187952"/>
            <a:ext cx="1572768" cy="188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DA8A82-6A9E-F2E1-0458-BE6C920D371C}"/>
              </a:ext>
            </a:extLst>
          </p:cNvPr>
          <p:cNvSpPr txBox="1"/>
          <p:nvPr/>
        </p:nvSpPr>
        <p:spPr>
          <a:xfrm>
            <a:off x="2022858" y="3507746"/>
            <a:ext cx="2035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tất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cả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9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F4F49-0666-575F-553C-60DFD589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85C4C4-32EA-9FDE-F3F9-D86D9B9ACD66}"/>
              </a:ext>
            </a:extLst>
          </p:cNvPr>
          <p:cNvSpPr txBox="1"/>
          <p:nvPr/>
        </p:nvSpPr>
        <p:spPr>
          <a:xfrm>
            <a:off x="420624" y="502920"/>
            <a:ext cx="352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train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410C4-4AAF-57DD-8B96-9FB1351E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074074"/>
            <a:ext cx="9317736" cy="47098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F5C109-FB92-A04B-F575-DC172F312E90}"/>
              </a:ext>
            </a:extLst>
          </p:cNvPr>
          <p:cNvCxnSpPr/>
          <p:nvPr/>
        </p:nvCxnSpPr>
        <p:spPr>
          <a:xfrm>
            <a:off x="4553711" y="2854714"/>
            <a:ext cx="1124712" cy="758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D88DD7-3829-1A45-4EC5-12E50E8AF5C6}"/>
              </a:ext>
            </a:extLst>
          </p:cNvPr>
          <p:cNvSpPr txBox="1"/>
          <p:nvPr/>
        </p:nvSpPr>
        <p:spPr>
          <a:xfrm>
            <a:off x="3641827" y="2485382"/>
            <a:ext cx="18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7. </a:t>
            </a:r>
            <a:r>
              <a:rPr lang="en-US" b="1" dirty="0" err="1">
                <a:solidFill>
                  <a:srgbClr val="FF0000"/>
                </a:solidFill>
              </a:rPr>
              <a:t>Nhấn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9E0BD0-8F22-E0A4-9AA1-BA826A483ABD}"/>
              </a:ext>
            </a:extLst>
          </p:cNvPr>
          <p:cNvCxnSpPr/>
          <p:nvPr/>
        </p:nvCxnSpPr>
        <p:spPr>
          <a:xfrm>
            <a:off x="7086600" y="3904488"/>
            <a:ext cx="15544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D608AFD-820D-AD78-9C0C-E5AC3588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54" y="2370975"/>
            <a:ext cx="3400362" cy="378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BD7723-AB7E-09C5-D0BE-0847C11AF43F}"/>
              </a:ext>
            </a:extLst>
          </p:cNvPr>
          <p:cNvSpPr txBox="1"/>
          <p:nvPr/>
        </p:nvSpPr>
        <p:spPr>
          <a:xfrm>
            <a:off x="3536073" y="4474875"/>
            <a:ext cx="450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8. </a:t>
            </a:r>
            <a:r>
              <a:rPr lang="en-US" b="1" dirty="0" err="1">
                <a:solidFill>
                  <a:srgbClr val="FF0000"/>
                </a:solidFill>
              </a:rPr>
              <a:t>Tùy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kiến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trúc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mô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762EC8-67FD-72BB-E1EA-29BDEA04F4A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040383" y="4544568"/>
            <a:ext cx="765289" cy="114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4D4CB8-6904-0AC1-F555-C120A058C667}"/>
              </a:ext>
            </a:extLst>
          </p:cNvPr>
          <p:cNvSpPr txBox="1"/>
          <p:nvPr/>
        </p:nvSpPr>
        <p:spPr>
          <a:xfrm>
            <a:off x="5906635" y="6227434"/>
            <a:ext cx="349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BC44A-0DFE-661E-5180-5F1DCC086CC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9402849" y="6077301"/>
            <a:ext cx="1999330" cy="334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5B950A6-3D57-19A9-CDFB-FBD10864910B}"/>
              </a:ext>
            </a:extLst>
          </p:cNvPr>
          <p:cNvSpPr/>
          <p:nvPr/>
        </p:nvSpPr>
        <p:spPr>
          <a:xfrm>
            <a:off x="8805672" y="3246120"/>
            <a:ext cx="3225458" cy="24323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79A19-D2C0-CEBF-BD47-3C9B2C3B4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32C3D3-E8EF-7651-F4E8-6A9F77AE2A16}"/>
              </a:ext>
            </a:extLst>
          </p:cNvPr>
          <p:cNvSpPr txBox="1"/>
          <p:nvPr/>
        </p:nvSpPr>
        <p:spPr>
          <a:xfrm>
            <a:off x="420624" y="502920"/>
            <a:ext cx="352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train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F4D24-31E2-088B-FAC0-0956E59D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84148"/>
            <a:ext cx="4545615" cy="448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E4E217-690B-6513-CBB5-72645353592C}"/>
              </a:ext>
            </a:extLst>
          </p:cNvPr>
          <p:cNvSpPr/>
          <p:nvPr/>
        </p:nvSpPr>
        <p:spPr>
          <a:xfrm>
            <a:off x="466344" y="2688336"/>
            <a:ext cx="4463319" cy="25786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E6DE28-EEC3-D891-1C48-ADBDDEE213BB}"/>
              </a:ext>
            </a:extLst>
          </p:cNvPr>
          <p:cNvCxnSpPr/>
          <p:nvPr/>
        </p:nvCxnSpPr>
        <p:spPr>
          <a:xfrm flipH="1">
            <a:off x="4782312" y="1673352"/>
            <a:ext cx="1207008" cy="1014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2E00E7-B3EF-A037-20C6-33727A3CCBCB}"/>
              </a:ext>
            </a:extLst>
          </p:cNvPr>
          <p:cNvSpPr txBox="1"/>
          <p:nvPr/>
        </p:nvSpPr>
        <p:spPr>
          <a:xfrm>
            <a:off x="4581144" y="1317349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kích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thước</a:t>
            </a:r>
            <a:r>
              <a:rPr lang="en-US" b="1" dirty="0">
                <a:solidFill>
                  <a:srgbClr val="FF0000"/>
                </a:solidFill>
              </a:rPr>
              <a:t>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BBB2EC-B363-F9FD-B689-881A89D821E4}"/>
              </a:ext>
            </a:extLst>
          </p:cNvPr>
          <p:cNvCxnSpPr/>
          <p:nvPr/>
        </p:nvCxnSpPr>
        <p:spPr>
          <a:xfrm flipV="1">
            <a:off x="3383280" y="5541264"/>
            <a:ext cx="868680" cy="448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D81857-E416-4898-0A89-23FCF2080C25}"/>
              </a:ext>
            </a:extLst>
          </p:cNvPr>
          <p:cNvSpPr txBox="1"/>
          <p:nvPr/>
        </p:nvSpPr>
        <p:spPr>
          <a:xfrm>
            <a:off x="2578091" y="5989320"/>
            <a:ext cx="16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11. Click here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ADE35-6326-FAA7-27D2-67E9FEE589D9}"/>
              </a:ext>
            </a:extLst>
          </p:cNvPr>
          <p:cNvCxnSpPr/>
          <p:nvPr/>
        </p:nvCxnSpPr>
        <p:spPr>
          <a:xfrm>
            <a:off x="4966239" y="3429000"/>
            <a:ext cx="7121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94207A6-D5C6-2991-853E-883502F2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42684"/>
            <a:ext cx="3414229" cy="31821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FACC039-69DB-1919-3308-803BE7941971}"/>
              </a:ext>
            </a:extLst>
          </p:cNvPr>
          <p:cNvSpPr/>
          <p:nvPr/>
        </p:nvSpPr>
        <p:spPr>
          <a:xfrm>
            <a:off x="5715000" y="2871216"/>
            <a:ext cx="3414229" cy="20939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F76F5-DF65-DFEA-CCB3-6636AAA844C1}"/>
              </a:ext>
            </a:extLst>
          </p:cNvPr>
          <p:cNvSpPr txBox="1"/>
          <p:nvPr/>
        </p:nvSpPr>
        <p:spPr>
          <a:xfrm>
            <a:off x="5989320" y="5535696"/>
            <a:ext cx="455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kiểu</a:t>
            </a:r>
            <a:r>
              <a:rPr lang="en-US" b="1" dirty="0">
                <a:solidFill>
                  <a:srgbClr val="FF0000"/>
                </a:solidFill>
              </a:rPr>
              <a:t> pre-train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train </a:t>
            </a:r>
            <a:r>
              <a:rPr lang="en-US" b="1" dirty="0" err="1">
                <a:solidFill>
                  <a:srgbClr val="FF0000"/>
                </a:solidFill>
              </a:rPr>
              <a:t>nhanh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hơn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2C596-43C2-41C5-B63E-A03329EC151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225763" y="5014486"/>
            <a:ext cx="1039052" cy="521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5495C7-26CD-17F3-A2C5-085E257AED1C}"/>
              </a:ext>
            </a:extLst>
          </p:cNvPr>
          <p:cNvCxnSpPr/>
          <p:nvPr/>
        </p:nvCxnSpPr>
        <p:spPr>
          <a:xfrm flipH="1">
            <a:off x="8878824" y="4233672"/>
            <a:ext cx="630936" cy="731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8907627-4616-9B66-C70C-BD6E2054F5D6}"/>
              </a:ext>
            </a:extLst>
          </p:cNvPr>
          <p:cNvSpPr txBox="1"/>
          <p:nvPr/>
        </p:nvSpPr>
        <p:spPr>
          <a:xfrm>
            <a:off x="9317176" y="3893556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13. Click here to start</a:t>
            </a:r>
          </a:p>
        </p:txBody>
      </p:sp>
    </p:spTree>
    <p:extLst>
      <p:ext uri="{BB962C8B-B14F-4D97-AF65-F5344CB8AC3E}">
        <p14:creationId xmlns:p14="http://schemas.microsoft.com/office/powerpoint/2010/main" val="386325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91C9-732A-8846-2079-D78AA517D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25B14DD-20EA-CC4A-449C-A3BC9752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080"/>
            <a:ext cx="12192000" cy="5355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9BE47-52A3-18F4-BD4E-3DC5E5A1B7A3}"/>
              </a:ext>
            </a:extLst>
          </p:cNvPr>
          <p:cNvSpPr txBox="1"/>
          <p:nvPr/>
        </p:nvSpPr>
        <p:spPr>
          <a:xfrm>
            <a:off x="420624" y="502920"/>
            <a:ext cx="3316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5.1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trực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web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541D52-CA18-0090-F41E-3CC40A5D7225}"/>
              </a:ext>
            </a:extLst>
          </p:cNvPr>
          <p:cNvCxnSpPr>
            <a:cxnSpLocks/>
          </p:cNvCxnSpPr>
          <p:nvPr/>
        </p:nvCxnSpPr>
        <p:spPr>
          <a:xfrm>
            <a:off x="7333488" y="672197"/>
            <a:ext cx="548640" cy="21715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5CBD0A-B5AC-A9E8-E9E0-C64B6942D842}"/>
              </a:ext>
            </a:extLst>
          </p:cNvPr>
          <p:cNvSpPr/>
          <p:nvPr/>
        </p:nvSpPr>
        <p:spPr>
          <a:xfrm>
            <a:off x="2276856" y="2770632"/>
            <a:ext cx="9418320" cy="8229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D050F-8C5F-FBFA-3E2D-1516205D41F4}"/>
              </a:ext>
            </a:extLst>
          </p:cNvPr>
          <p:cNvSpPr txBox="1"/>
          <p:nvPr/>
        </p:nvSpPr>
        <p:spPr>
          <a:xfrm>
            <a:off x="5705856" y="338328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Sau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train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này</a:t>
            </a:r>
            <a:r>
              <a:rPr lang="en-US" b="1" dirty="0">
                <a:solidFill>
                  <a:srgbClr val="FF0000"/>
                </a:solidFill>
              </a:rPr>
              <a:t>, click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E3F675-E68D-1A48-6A58-8BD5362A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52" y="3934116"/>
            <a:ext cx="4974336" cy="221622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4B8254-6E1B-1AFE-FE02-C1DF91519176}"/>
              </a:ext>
            </a:extLst>
          </p:cNvPr>
          <p:cNvCxnSpPr/>
          <p:nvPr/>
        </p:nvCxnSpPr>
        <p:spPr>
          <a:xfrm flipH="1">
            <a:off x="5824728" y="3593592"/>
            <a:ext cx="448056" cy="338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6A9F56-DEA4-2A22-D587-D6340035C092}"/>
              </a:ext>
            </a:extLst>
          </p:cNvPr>
          <p:cNvCxnSpPr>
            <a:cxnSpLocks/>
          </p:cNvCxnSpPr>
          <p:nvPr/>
        </p:nvCxnSpPr>
        <p:spPr>
          <a:xfrm flipH="1" flipV="1">
            <a:off x="3538728" y="5916168"/>
            <a:ext cx="603504" cy="482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8F37657-637D-2DC0-05D2-DE8E7AFD7C66}"/>
              </a:ext>
            </a:extLst>
          </p:cNvPr>
          <p:cNvSpPr txBox="1"/>
          <p:nvPr/>
        </p:nvSpPr>
        <p:spPr>
          <a:xfrm>
            <a:off x="3655262" y="6398500"/>
            <a:ext cx="754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2.Test </a:t>
            </a:r>
            <a:r>
              <a:rPr lang="en-US" b="1" dirty="0" err="1">
                <a:solidFill>
                  <a:srgbClr val="FF0000"/>
                </a:solidFill>
              </a:rPr>
              <a:t>trực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tiếp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webcam </a:t>
            </a:r>
            <a:r>
              <a:rPr lang="en-US" b="1" dirty="0" err="1">
                <a:solidFill>
                  <a:srgbClr val="FF0000"/>
                </a:solidFill>
              </a:rPr>
              <a:t>realtime</a:t>
            </a:r>
            <a:r>
              <a:rPr lang="en-US" b="1" dirty="0">
                <a:solidFill>
                  <a:srgbClr val="FF0000"/>
                </a:solidFill>
              </a:rPr>
              <a:t> ko </a:t>
            </a:r>
            <a:r>
              <a:rPr lang="en-US" b="1" dirty="0" err="1">
                <a:solidFill>
                  <a:srgbClr val="FF0000"/>
                </a:solidFill>
              </a:rPr>
              <a:t>cần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gpu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cpu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nhưng</a:t>
            </a:r>
            <a:r>
              <a:rPr lang="en-US" b="1" dirty="0">
                <a:solidFill>
                  <a:srgbClr val="FF0000"/>
                </a:solidFill>
              </a:rPr>
              <a:t> fps </a:t>
            </a:r>
            <a:r>
              <a:rPr lang="en-US" b="1" dirty="0" err="1">
                <a:solidFill>
                  <a:srgbClr val="FF0000"/>
                </a:solidFill>
              </a:rPr>
              <a:t>thấp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3B121B-8B9B-6184-FED1-A7764A7B141E}"/>
              </a:ext>
            </a:extLst>
          </p:cNvPr>
          <p:cNvCxnSpPr/>
          <p:nvPr/>
        </p:nvCxnSpPr>
        <p:spPr>
          <a:xfrm flipH="1">
            <a:off x="3538728" y="4745736"/>
            <a:ext cx="4434840" cy="1361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2499B2-3D50-010C-0123-31D80C5CDC79}"/>
              </a:ext>
            </a:extLst>
          </p:cNvPr>
          <p:cNvSpPr txBox="1"/>
          <p:nvPr/>
        </p:nvSpPr>
        <p:spPr>
          <a:xfrm>
            <a:off x="7301963" y="4077695"/>
            <a:ext cx="506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nút</a:t>
            </a:r>
            <a:r>
              <a:rPr lang="en-US" b="1" dirty="0">
                <a:solidFill>
                  <a:srgbClr val="FF0000"/>
                </a:solidFill>
              </a:rPr>
              <a:t> test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call </a:t>
            </a:r>
            <a:r>
              <a:rPr lang="en-US" b="1" dirty="0" err="1">
                <a:solidFill>
                  <a:srgbClr val="FF0000"/>
                </a:solidFill>
              </a:rPr>
              <a:t>api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nhân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ko </a:t>
            </a:r>
            <a:r>
              <a:rPr lang="en-US" b="1" dirty="0" err="1">
                <a:solidFill>
                  <a:srgbClr val="FF0000"/>
                </a:solidFill>
              </a:rPr>
              <a:t>cần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gpu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cpu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nhưng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tốc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thấp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EAF8E7-1978-514A-D7C9-FF859F80A5FA}"/>
              </a:ext>
            </a:extLst>
          </p:cNvPr>
          <p:cNvCxnSpPr/>
          <p:nvPr/>
        </p:nvCxnSpPr>
        <p:spPr>
          <a:xfrm flipH="1" flipV="1">
            <a:off x="3474720" y="5166360"/>
            <a:ext cx="4407408" cy="356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E32672D-037B-BABF-EB07-BAD91C6C7E50}"/>
              </a:ext>
            </a:extLst>
          </p:cNvPr>
          <p:cNvSpPr txBox="1"/>
          <p:nvPr/>
        </p:nvSpPr>
        <p:spPr>
          <a:xfrm>
            <a:off x="7882128" y="5428478"/>
            <a:ext cx="34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dirty="0" err="1">
                <a:solidFill>
                  <a:srgbClr val="FF0000"/>
                </a:solidFill>
              </a:rPr>
              <a:t>Tải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hoặc</a:t>
            </a:r>
            <a:r>
              <a:rPr lang="en-US" b="1" dirty="0">
                <a:solidFill>
                  <a:srgbClr val="FF0000"/>
                </a:solidFill>
              </a:rPr>
              <a:t> video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8071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25CE-3790-7E99-6C8D-1D032D5A8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C026CB-606C-F8D4-DE4B-BA7D182AE988}"/>
              </a:ext>
            </a:extLst>
          </p:cNvPr>
          <p:cNvSpPr txBox="1"/>
          <p:nvPr/>
        </p:nvSpPr>
        <p:spPr>
          <a:xfrm>
            <a:off x="420624" y="502920"/>
            <a:ext cx="5549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5.2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trực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cpu</a:t>
            </a:r>
            <a:r>
              <a:rPr lang="en-US" sz="1600" dirty="0"/>
              <a:t>/</a:t>
            </a:r>
            <a:r>
              <a:rPr lang="en-US" sz="1600" dirty="0" err="1"/>
              <a:t>gpu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59616-B977-E45D-DD73-5858D2C1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38"/>
            <a:ext cx="12192000" cy="61563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31D87-EE6A-F619-76A3-BBD58EBE5E69}"/>
              </a:ext>
            </a:extLst>
          </p:cNvPr>
          <p:cNvCxnSpPr>
            <a:cxnSpLocks/>
          </p:cNvCxnSpPr>
          <p:nvPr/>
        </p:nvCxnSpPr>
        <p:spPr>
          <a:xfrm>
            <a:off x="8083296" y="841474"/>
            <a:ext cx="1161288" cy="502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50F0F4-3C50-14AB-570E-2297EE0B3AF6}"/>
              </a:ext>
            </a:extLst>
          </p:cNvPr>
          <p:cNvSpPr txBox="1"/>
          <p:nvPr/>
        </p:nvSpPr>
        <p:spPr>
          <a:xfrm>
            <a:off x="6858000" y="472142"/>
            <a:ext cx="336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b="1" dirty="0" err="1">
                <a:solidFill>
                  <a:srgbClr val="FF0000"/>
                </a:solidFill>
              </a:rPr>
              <a:t>Tải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trọng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số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chạy</a:t>
            </a:r>
            <a:r>
              <a:rPr lang="en-US" b="1" dirty="0">
                <a:solidFill>
                  <a:srgbClr val="FF0000"/>
                </a:solidFill>
              </a:rPr>
              <a:t> local </a:t>
            </a:r>
          </a:p>
        </p:txBody>
      </p:sp>
    </p:spTree>
    <p:extLst>
      <p:ext uri="{BB962C8B-B14F-4D97-AF65-F5344CB8AC3E}">
        <p14:creationId xmlns:p14="http://schemas.microsoft.com/office/powerpoint/2010/main" val="36124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8D7B-54C8-9A15-3DE9-A1C1F3CB1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381E18-93C0-1E25-94DD-A7D611A92086}"/>
              </a:ext>
            </a:extLst>
          </p:cNvPr>
          <p:cNvSpPr txBox="1"/>
          <p:nvPr/>
        </p:nvSpPr>
        <p:spPr>
          <a:xfrm>
            <a:off x="420624" y="502920"/>
            <a:ext cx="5549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5.2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trực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cpu</a:t>
            </a:r>
            <a:r>
              <a:rPr lang="en-US" sz="1600" dirty="0"/>
              <a:t>/</a:t>
            </a:r>
            <a:r>
              <a:rPr lang="en-US" sz="1600" dirty="0" err="1"/>
              <a:t>gpu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4500F-FEBF-FE7C-30B0-0BEA089A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38"/>
            <a:ext cx="12192000" cy="61563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16C0CE-EE24-118C-42EE-BF9B92B81861}"/>
              </a:ext>
            </a:extLst>
          </p:cNvPr>
          <p:cNvCxnSpPr>
            <a:cxnSpLocks/>
          </p:cNvCxnSpPr>
          <p:nvPr/>
        </p:nvCxnSpPr>
        <p:spPr>
          <a:xfrm>
            <a:off x="8083296" y="841474"/>
            <a:ext cx="1161288" cy="502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97D900-70DB-A2BF-C68F-E6B91A1F2D2A}"/>
              </a:ext>
            </a:extLst>
          </p:cNvPr>
          <p:cNvSpPr txBox="1"/>
          <p:nvPr/>
        </p:nvSpPr>
        <p:spPr>
          <a:xfrm>
            <a:off x="6858000" y="472142"/>
            <a:ext cx="336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b="1" dirty="0" err="1">
                <a:solidFill>
                  <a:srgbClr val="FF0000"/>
                </a:solidFill>
              </a:rPr>
              <a:t>Tải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trọng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số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chạy</a:t>
            </a:r>
            <a:r>
              <a:rPr lang="en-US" b="1" dirty="0">
                <a:solidFill>
                  <a:srgbClr val="FF0000"/>
                </a:solidFill>
              </a:rPr>
              <a:t> local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0C2C-A5AD-24B3-9D46-4A01C6C2D5C1}"/>
              </a:ext>
            </a:extLst>
          </p:cNvPr>
          <p:cNvSpPr txBox="1"/>
          <p:nvPr/>
        </p:nvSpPr>
        <p:spPr>
          <a:xfrm>
            <a:off x="2653279" y="3081461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Thêm</a:t>
            </a:r>
            <a:r>
              <a:rPr lang="en-US" b="1" dirty="0">
                <a:solidFill>
                  <a:srgbClr val="FF0000"/>
                </a:solidFill>
              </a:rPr>
              <a:t> weights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code python</a:t>
            </a:r>
          </a:p>
          <a:p>
            <a:r>
              <a:rPr lang="en-US" b="1" dirty="0">
                <a:solidFill>
                  <a:srgbClr val="FF0000"/>
                </a:solidFill>
              </a:rPr>
              <a:t>Tiến </a:t>
            </a:r>
            <a:r>
              <a:rPr lang="en-US" b="1" dirty="0" err="1">
                <a:solidFill>
                  <a:srgbClr val="FF0000"/>
                </a:solidFill>
              </a:rPr>
              <a:t>hành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chạy</a:t>
            </a:r>
            <a:r>
              <a:rPr lang="en-US" b="1" dirty="0">
                <a:solidFill>
                  <a:srgbClr val="FF0000"/>
                </a:solidFill>
              </a:rPr>
              <a:t>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AFBA7F-0709-76FB-C2CA-4886B3F2D8B2}"/>
              </a:ext>
            </a:extLst>
          </p:cNvPr>
          <p:cNvCxnSpPr>
            <a:cxnSpLocks/>
          </p:cNvCxnSpPr>
          <p:nvPr/>
        </p:nvCxnSpPr>
        <p:spPr>
          <a:xfrm flipH="1">
            <a:off x="8542083" y="1636776"/>
            <a:ext cx="793941" cy="1422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3F72909-9D6C-7A74-0278-94867399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77" y="3160474"/>
            <a:ext cx="2945887" cy="567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C4E143-1383-1675-8751-6BE70EC5656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6152955" y="3359548"/>
            <a:ext cx="705045" cy="45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91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C168-F8AA-9D60-AE8A-426CE9AE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C1855E0-4ABE-69BA-1915-B9D0D2F5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" y="872252"/>
            <a:ext cx="6550465" cy="38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5B6C7-8873-B82A-1873-069C1EF454DD}"/>
              </a:ext>
            </a:extLst>
          </p:cNvPr>
          <p:cNvSpPr txBox="1"/>
          <p:nvPr/>
        </p:nvSpPr>
        <p:spPr>
          <a:xfrm>
            <a:off x="420624" y="502920"/>
            <a:ext cx="24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07E69-162C-F921-CAA0-70C069E31855}"/>
              </a:ext>
            </a:extLst>
          </p:cNvPr>
          <p:cNvCxnSpPr>
            <a:cxnSpLocks/>
          </p:cNvCxnSpPr>
          <p:nvPr/>
        </p:nvCxnSpPr>
        <p:spPr>
          <a:xfrm flipH="1" flipV="1">
            <a:off x="5568696" y="1188720"/>
            <a:ext cx="667512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604097-871B-CCE5-A2A7-326A4DBFF9E2}"/>
              </a:ext>
            </a:extLst>
          </p:cNvPr>
          <p:cNvSpPr txBox="1"/>
          <p:nvPr/>
        </p:nvSpPr>
        <p:spPr>
          <a:xfrm>
            <a:off x="5568696" y="1905298"/>
            <a:ext cx="1626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1. Click </a:t>
            </a:r>
            <a:r>
              <a:rPr lang="en-US" sz="1600" b="1" dirty="0" err="1">
                <a:solidFill>
                  <a:srgbClr val="FF0000"/>
                </a:solidFill>
              </a:rPr>
              <a:t>vào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đây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6B1C09-584D-AB1B-A411-C61FF947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501" y="442499"/>
            <a:ext cx="3949875" cy="360270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E53B93-2571-AD39-FB06-6C44F7A5CF2F}"/>
              </a:ext>
            </a:extLst>
          </p:cNvPr>
          <p:cNvCxnSpPr>
            <a:cxnSpLocks/>
          </p:cNvCxnSpPr>
          <p:nvPr/>
        </p:nvCxnSpPr>
        <p:spPr>
          <a:xfrm>
            <a:off x="6903720" y="2825496"/>
            <a:ext cx="917781" cy="192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9B2BAE-9E21-6B6C-AB90-7D4EFADCDDE7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744200" y="1976176"/>
            <a:ext cx="401568" cy="242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D45D4A-F7D5-6841-C1F3-761CDA80F144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158984" y="2434489"/>
            <a:ext cx="986784" cy="197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F44B89-4829-80CE-D4B9-E49E6869C257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0122408" y="2983129"/>
            <a:ext cx="1023360" cy="1421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3F1C15-3A24-FF28-80B4-971C9F4E0706}"/>
              </a:ext>
            </a:extLst>
          </p:cNvPr>
          <p:cNvSpPr txBox="1"/>
          <p:nvPr/>
        </p:nvSpPr>
        <p:spPr>
          <a:xfrm>
            <a:off x="9931333" y="4405118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phương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đăng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nhập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đăng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ký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6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C1E24-FB35-4C59-B301-D767B19E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1020931"/>
            <a:ext cx="7561995" cy="3822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CC8A4-582C-5EC9-0898-6319C50C9EF0}"/>
              </a:ext>
            </a:extLst>
          </p:cNvPr>
          <p:cNvSpPr txBox="1"/>
          <p:nvPr/>
        </p:nvSpPr>
        <p:spPr>
          <a:xfrm>
            <a:off x="420624" y="502920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0B1732-411A-D7CC-4EB9-5B1E571D0602}"/>
              </a:ext>
            </a:extLst>
          </p:cNvPr>
          <p:cNvCxnSpPr/>
          <p:nvPr/>
        </p:nvCxnSpPr>
        <p:spPr>
          <a:xfrm flipH="1" flipV="1">
            <a:off x="984738" y="1798655"/>
            <a:ext cx="673240" cy="1175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5AAB0C-78DC-E24F-0323-C6871DCF254C}"/>
              </a:ext>
            </a:extLst>
          </p:cNvPr>
          <p:cNvSpPr txBox="1"/>
          <p:nvPr/>
        </p:nvSpPr>
        <p:spPr>
          <a:xfrm>
            <a:off x="1156766" y="305966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30781F-5D7D-21D9-94D2-F737427A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704" y="1448256"/>
            <a:ext cx="4108296" cy="23074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06AA9A-4B74-3982-A80F-CCE2525E67E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83543" y="2932118"/>
            <a:ext cx="4009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E915CB-20CD-92BF-349E-31AB7803F573}"/>
              </a:ext>
            </a:extLst>
          </p:cNvPr>
          <p:cNvCxnSpPr/>
          <p:nvPr/>
        </p:nvCxnSpPr>
        <p:spPr>
          <a:xfrm flipV="1">
            <a:off x="8083704" y="3163824"/>
            <a:ext cx="465936" cy="731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136CDA-A8D9-4DE5-2C86-9E6494AE4214}"/>
              </a:ext>
            </a:extLst>
          </p:cNvPr>
          <p:cNvSpPr txBox="1"/>
          <p:nvPr/>
        </p:nvSpPr>
        <p:spPr>
          <a:xfrm>
            <a:off x="7037381" y="3895344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New Project</a:t>
            </a:r>
          </a:p>
        </p:txBody>
      </p:sp>
    </p:spTree>
    <p:extLst>
      <p:ext uri="{BB962C8B-B14F-4D97-AF65-F5344CB8AC3E}">
        <p14:creationId xmlns:p14="http://schemas.microsoft.com/office/powerpoint/2010/main" val="213133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579A-E67E-23C3-D509-5A9F94C5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0E1771-FB66-2A40-75FE-5A06DE1E02C1}"/>
              </a:ext>
            </a:extLst>
          </p:cNvPr>
          <p:cNvSpPr txBox="1"/>
          <p:nvPr/>
        </p:nvSpPr>
        <p:spPr>
          <a:xfrm>
            <a:off x="420624" y="502920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853CD-A169-D7BC-5F46-BF6DCCDD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67174"/>
            <a:ext cx="8278368" cy="41759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D91537-62B8-D01A-4F64-9A79B8F2FD7E}"/>
              </a:ext>
            </a:extLst>
          </p:cNvPr>
          <p:cNvCxnSpPr>
            <a:cxnSpLocks/>
          </p:cNvCxnSpPr>
          <p:nvPr/>
        </p:nvCxnSpPr>
        <p:spPr>
          <a:xfrm flipH="1">
            <a:off x="1600200" y="1614897"/>
            <a:ext cx="457200" cy="579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D9D80D-9490-5407-0112-F5952CD631BE}"/>
              </a:ext>
            </a:extLst>
          </p:cNvPr>
          <p:cNvSpPr txBox="1"/>
          <p:nvPr/>
        </p:nvSpPr>
        <p:spPr>
          <a:xfrm>
            <a:off x="1230237" y="1245565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b="1" dirty="0" err="1">
                <a:solidFill>
                  <a:srgbClr val="FF0000"/>
                </a:solidFill>
              </a:rPr>
              <a:t>Đặt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tên</a:t>
            </a:r>
            <a:r>
              <a:rPr lang="en-US" b="1" dirty="0">
                <a:solidFill>
                  <a:srgbClr val="FF0000"/>
                </a:solidFill>
              </a:rPr>
              <a:t> project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73266-F6DF-23FB-A0F7-DC4250FB0E9D}"/>
              </a:ext>
            </a:extLst>
          </p:cNvPr>
          <p:cNvCxnSpPr/>
          <p:nvPr/>
        </p:nvCxnSpPr>
        <p:spPr>
          <a:xfrm flipH="1">
            <a:off x="2487168" y="1792224"/>
            <a:ext cx="640080" cy="40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2BD35B-57D5-C75A-2555-1FF62AD710E6}"/>
              </a:ext>
            </a:extLst>
          </p:cNvPr>
          <p:cNvSpPr txBox="1"/>
          <p:nvPr/>
        </p:nvSpPr>
        <p:spPr>
          <a:xfrm>
            <a:off x="2487168" y="1446040"/>
            <a:ext cx="372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Tên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labels (ex: car, cat etc..)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29082-FA22-EF0B-7668-8C9D6EDDDA8E}"/>
              </a:ext>
            </a:extLst>
          </p:cNvPr>
          <p:cNvSpPr txBox="1"/>
          <p:nvPr/>
        </p:nvSpPr>
        <p:spPr>
          <a:xfrm>
            <a:off x="1354165" y="5861304"/>
            <a:ext cx="22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5.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loại</a:t>
            </a:r>
            <a:r>
              <a:rPr lang="en-US" b="1" dirty="0">
                <a:solidFill>
                  <a:srgbClr val="FF0000"/>
                </a:solidFill>
              </a:rPr>
              <a:t> project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1AF0F0-89C0-CF92-9B55-C71C538F6359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463040" y="2862072"/>
            <a:ext cx="1024128" cy="2999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30E188-6C93-5996-B6A0-7420D7E3B5D2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230237" y="3346704"/>
            <a:ext cx="1256931" cy="251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1E1B71-02A0-E300-033F-05A32654129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124712" y="3877056"/>
            <a:ext cx="1362456" cy="1984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0668A-D9A7-B08E-E825-C3E989423BB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088136" y="4361688"/>
            <a:ext cx="1399032" cy="1499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E79298-5877-30CF-0ABD-C9F8F9C5294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1124712" y="4782312"/>
            <a:ext cx="1362456" cy="1078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476E0E-E8B4-DCA5-85AA-3319BD33DB62}"/>
              </a:ext>
            </a:extLst>
          </p:cNvPr>
          <p:cNvSpPr txBox="1"/>
          <p:nvPr/>
        </p:nvSpPr>
        <p:spPr>
          <a:xfrm>
            <a:off x="4349857" y="5751576"/>
            <a:ext cx="1620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6. Click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chọn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7021E4-62CF-F527-25CF-CF3B93925930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4928616" y="5175504"/>
            <a:ext cx="231335" cy="576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1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7B40-31A9-62AA-EAAB-BB29C62A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4010F-BE0F-530A-2244-8856A29BCB8B}"/>
              </a:ext>
            </a:extLst>
          </p:cNvPr>
          <p:cNvSpPr txBox="1"/>
          <p:nvPr/>
        </p:nvSpPr>
        <p:spPr>
          <a:xfrm>
            <a:off x="420624" y="502920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Upload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gáng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77F2C-7134-14C2-0FE0-72949D4A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999660"/>
            <a:ext cx="10354056" cy="52444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D43B2-74EA-D298-B9F1-EA68BE68022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474913" y="687586"/>
            <a:ext cx="1230735" cy="3527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A847C25-EB05-BFC9-4659-5DEBC3050DF2}"/>
              </a:ext>
            </a:extLst>
          </p:cNvPr>
          <p:cNvSpPr/>
          <p:nvPr/>
        </p:nvSpPr>
        <p:spPr>
          <a:xfrm>
            <a:off x="2286000" y="2432304"/>
            <a:ext cx="5760720" cy="38118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2103D-53A7-85D6-0151-A6EDB20A3527}"/>
              </a:ext>
            </a:extLst>
          </p:cNvPr>
          <p:cNvSpPr txBox="1"/>
          <p:nvPr/>
        </p:nvSpPr>
        <p:spPr>
          <a:xfrm>
            <a:off x="3853121" y="318254"/>
            <a:ext cx="370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Upload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/video </a:t>
            </a:r>
            <a:r>
              <a:rPr lang="en-US" b="1" dirty="0" err="1">
                <a:solidFill>
                  <a:srgbClr val="FF0000"/>
                </a:solidFill>
              </a:rPr>
              <a:t>hoặc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kéo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1DEA6B-2EC4-36AB-AAF9-1D432FDF30E2}"/>
              </a:ext>
            </a:extLst>
          </p:cNvPr>
          <p:cNvCxnSpPr>
            <a:stCxn id="19" idx="2"/>
          </p:cNvCxnSpPr>
          <p:nvPr/>
        </p:nvCxnSpPr>
        <p:spPr>
          <a:xfrm flipH="1">
            <a:off x="5352737" y="687586"/>
            <a:ext cx="352911" cy="3390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28672-B449-B96D-83F8-5C3850D7B9B9}"/>
              </a:ext>
            </a:extLst>
          </p:cNvPr>
          <p:cNvCxnSpPr>
            <a:stCxn id="19" idx="2"/>
          </p:cNvCxnSpPr>
          <p:nvPr/>
        </p:nvCxnSpPr>
        <p:spPr>
          <a:xfrm>
            <a:off x="5705648" y="687586"/>
            <a:ext cx="95145" cy="1744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2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8A24-9286-9276-3ED1-3085FB30F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13DC5-09F7-E16C-F922-1ED180A6592E}"/>
              </a:ext>
            </a:extLst>
          </p:cNvPr>
          <p:cNvSpPr txBox="1"/>
          <p:nvPr/>
        </p:nvSpPr>
        <p:spPr>
          <a:xfrm>
            <a:off x="420624" y="502920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Upload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gáng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88C76-57A7-8119-841C-32D712709A8F}"/>
              </a:ext>
            </a:extLst>
          </p:cNvPr>
          <p:cNvSpPr txBox="1"/>
          <p:nvPr/>
        </p:nvSpPr>
        <p:spPr>
          <a:xfrm>
            <a:off x="3853121" y="318254"/>
            <a:ext cx="498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(Option) </a:t>
            </a:r>
            <a:r>
              <a:rPr lang="en-US" b="1" dirty="0" err="1">
                <a:solidFill>
                  <a:srgbClr val="FF0000"/>
                </a:solidFill>
              </a:rPr>
              <a:t>Nếu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video </a:t>
            </a:r>
            <a:r>
              <a:rPr lang="en-US" b="1" dirty="0" err="1">
                <a:solidFill>
                  <a:srgbClr val="FF0000"/>
                </a:solidFill>
              </a:rPr>
              <a:t>hãy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kéo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hoặc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điền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ô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điều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chỉnh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8E52E-E72A-B527-0517-A55C1DD1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1013930"/>
            <a:ext cx="8193024" cy="42911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A3F54C-8F10-9824-E852-824C1A694B73}"/>
              </a:ext>
            </a:extLst>
          </p:cNvPr>
          <p:cNvCxnSpPr>
            <a:stCxn id="19" idx="2"/>
          </p:cNvCxnSpPr>
          <p:nvPr/>
        </p:nvCxnSpPr>
        <p:spPr>
          <a:xfrm flipH="1">
            <a:off x="4270248" y="964585"/>
            <a:ext cx="2077242" cy="2656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7A3C8-371F-40A6-B21F-5578791D5F2E}"/>
              </a:ext>
            </a:extLst>
          </p:cNvPr>
          <p:cNvCxnSpPr>
            <a:stCxn id="19" idx="2"/>
          </p:cNvCxnSpPr>
          <p:nvPr/>
        </p:nvCxnSpPr>
        <p:spPr>
          <a:xfrm flipH="1">
            <a:off x="5303520" y="964585"/>
            <a:ext cx="1043970" cy="2885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54DF3D-2091-4FCA-DC31-596931365D51}"/>
              </a:ext>
            </a:extLst>
          </p:cNvPr>
          <p:cNvCxnSpPr>
            <a:stCxn id="19" idx="2"/>
          </p:cNvCxnSpPr>
          <p:nvPr/>
        </p:nvCxnSpPr>
        <p:spPr>
          <a:xfrm flipH="1">
            <a:off x="6096000" y="964585"/>
            <a:ext cx="251490" cy="2885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E134B-360D-C0FE-8918-4BF46BAEF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084554-1AD0-50F9-AA2E-3EDC77663C41}"/>
              </a:ext>
            </a:extLst>
          </p:cNvPr>
          <p:cNvSpPr txBox="1"/>
          <p:nvPr/>
        </p:nvSpPr>
        <p:spPr>
          <a:xfrm>
            <a:off x="420624" y="50292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Upload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gáng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15300-CFBB-2BF4-0B54-F36B87FD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960775"/>
            <a:ext cx="9811512" cy="4936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45A32A-3CAF-1F97-B91D-075AA76D7305}"/>
              </a:ext>
            </a:extLst>
          </p:cNvPr>
          <p:cNvSpPr txBox="1"/>
          <p:nvPr/>
        </p:nvSpPr>
        <p:spPr>
          <a:xfrm>
            <a:off x="4187952" y="384048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3. </a:t>
            </a:r>
            <a:r>
              <a:rPr lang="en-US" sz="1600" b="1" dirty="0" err="1">
                <a:solidFill>
                  <a:srgbClr val="FF0000"/>
                </a:solidFill>
              </a:rPr>
              <a:t>Chọn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kiểu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gáng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nhãn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4E5B69-2060-6FAC-421E-F6D2B886290D}"/>
              </a:ext>
            </a:extLst>
          </p:cNvPr>
          <p:cNvCxnSpPr>
            <a:stCxn id="10" idx="2"/>
          </p:cNvCxnSpPr>
          <p:nvPr/>
        </p:nvCxnSpPr>
        <p:spPr>
          <a:xfrm>
            <a:off x="5371930" y="722602"/>
            <a:ext cx="2144438" cy="1517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7D53B-C0A7-3A9C-B01E-16109F478562}"/>
              </a:ext>
            </a:extLst>
          </p:cNvPr>
          <p:cNvCxnSpPr>
            <a:stCxn id="10" idx="2"/>
          </p:cNvCxnSpPr>
          <p:nvPr/>
        </p:nvCxnSpPr>
        <p:spPr>
          <a:xfrm>
            <a:off x="5371930" y="722602"/>
            <a:ext cx="2107862" cy="2148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001828-BAF9-799E-8B6A-AC3D615749B4}"/>
              </a:ext>
            </a:extLst>
          </p:cNvPr>
          <p:cNvCxnSpPr>
            <a:stCxn id="10" idx="2"/>
          </p:cNvCxnSpPr>
          <p:nvPr/>
        </p:nvCxnSpPr>
        <p:spPr>
          <a:xfrm>
            <a:off x="5371930" y="722602"/>
            <a:ext cx="2034710" cy="2706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BCDA65-CACB-B6CF-6BA9-FAFECE304C8C}"/>
              </a:ext>
            </a:extLst>
          </p:cNvPr>
          <p:cNvCxnSpPr>
            <a:stCxn id="10" idx="2"/>
          </p:cNvCxnSpPr>
          <p:nvPr/>
        </p:nvCxnSpPr>
        <p:spPr>
          <a:xfrm>
            <a:off x="5371930" y="722602"/>
            <a:ext cx="2043854" cy="3309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4235F5-6E96-1213-90C2-3867A4AEEE63}"/>
              </a:ext>
            </a:extLst>
          </p:cNvPr>
          <p:cNvSpPr txBox="1"/>
          <p:nvPr/>
        </p:nvSpPr>
        <p:spPr>
          <a:xfrm>
            <a:off x="8494776" y="2101780"/>
            <a:ext cx="300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Tự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gáng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nhãn</a:t>
            </a:r>
            <a:r>
              <a:rPr lang="en-US" sz="1200" b="1" dirty="0">
                <a:solidFill>
                  <a:srgbClr val="FF0000"/>
                </a:solidFill>
              </a:rPr>
              <a:t>: Ở </a:t>
            </a:r>
            <a:r>
              <a:rPr lang="en-US" sz="1200" b="1" dirty="0" err="1">
                <a:solidFill>
                  <a:srgbClr val="FF0000"/>
                </a:solidFill>
              </a:rPr>
              <a:t>đây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sẽ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chọn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phần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này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CD9FF-AA47-08D2-2B8B-FCB374921EE9}"/>
              </a:ext>
            </a:extLst>
          </p:cNvPr>
          <p:cNvSpPr txBox="1"/>
          <p:nvPr/>
        </p:nvSpPr>
        <p:spPr>
          <a:xfrm>
            <a:off x="8821392" y="2616952"/>
            <a:ext cx="1511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Mời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tem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làm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chung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ACCCC-03CB-60B0-ACD1-1A21E79CE835}"/>
              </a:ext>
            </a:extLst>
          </p:cNvPr>
          <p:cNvSpPr txBox="1"/>
          <p:nvPr/>
        </p:nvSpPr>
        <p:spPr>
          <a:xfrm>
            <a:off x="8983980" y="3132124"/>
            <a:ext cx="12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Làm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với</a:t>
            </a:r>
            <a:r>
              <a:rPr lang="en-US" sz="1200" b="1" dirty="0">
                <a:solidFill>
                  <a:srgbClr val="FF0000"/>
                </a:solidFill>
              </a:rPr>
              <a:t> AI-</a:t>
            </a:r>
            <a:r>
              <a:rPr lang="en-US" sz="1200" b="1" dirty="0" err="1">
                <a:solidFill>
                  <a:srgbClr val="FF0000"/>
                </a:solidFill>
              </a:rPr>
              <a:t>assit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C63D4-6DCD-90D8-7A18-AD79C98AEEC6}"/>
              </a:ext>
            </a:extLst>
          </p:cNvPr>
          <p:cNvSpPr txBox="1"/>
          <p:nvPr/>
        </p:nvSpPr>
        <p:spPr>
          <a:xfrm>
            <a:off x="9034271" y="3755505"/>
            <a:ext cx="1298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Thuê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ngoài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5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27EA-52FB-1578-F112-03D3F730E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8D91D1-72F9-FF8B-20C1-710AE135DCB9}"/>
              </a:ext>
            </a:extLst>
          </p:cNvPr>
          <p:cNvSpPr txBox="1"/>
          <p:nvPr/>
        </p:nvSpPr>
        <p:spPr>
          <a:xfrm>
            <a:off x="420624" y="50292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Upload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gáng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0808F-9479-0527-419D-421A0DEA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29939"/>
            <a:ext cx="10305288" cy="52251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A3D58-079C-0211-62DB-9A7981BC4243}"/>
              </a:ext>
            </a:extLst>
          </p:cNvPr>
          <p:cNvCxnSpPr/>
          <p:nvPr/>
        </p:nvCxnSpPr>
        <p:spPr>
          <a:xfrm>
            <a:off x="6647688" y="740664"/>
            <a:ext cx="329184" cy="539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99BD2B-450F-8A51-B77B-EF2240C08BAC}"/>
              </a:ext>
            </a:extLst>
          </p:cNvPr>
          <p:cNvSpPr txBox="1"/>
          <p:nvPr/>
        </p:nvSpPr>
        <p:spPr>
          <a:xfrm>
            <a:off x="5486400" y="371332"/>
            <a:ext cx="358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Ấn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rồi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bắt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đầu</a:t>
            </a:r>
            <a:r>
              <a:rPr lang="en-US" b="1" dirty="0">
                <a:solidFill>
                  <a:srgbClr val="FF0000"/>
                </a:solidFill>
              </a:rPr>
              <a:t> label</a:t>
            </a:r>
          </a:p>
        </p:txBody>
      </p:sp>
    </p:spTree>
    <p:extLst>
      <p:ext uri="{BB962C8B-B14F-4D97-AF65-F5344CB8AC3E}">
        <p14:creationId xmlns:p14="http://schemas.microsoft.com/office/powerpoint/2010/main" val="50396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2BC2-5F30-FDF7-55D9-89D6C9F3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A6644-EB26-DD9B-A546-2017D6C3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990285"/>
            <a:ext cx="10040112" cy="5090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0E579-A53E-70D9-1729-EB32CEF18B39}"/>
              </a:ext>
            </a:extLst>
          </p:cNvPr>
          <p:cNvSpPr txBox="1"/>
          <p:nvPr/>
        </p:nvSpPr>
        <p:spPr>
          <a:xfrm>
            <a:off x="420624" y="50292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Upload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gáng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C58B8-873E-A18B-4D93-508765B89DA7}"/>
              </a:ext>
            </a:extLst>
          </p:cNvPr>
          <p:cNvSpPr txBox="1"/>
          <p:nvPr/>
        </p:nvSpPr>
        <p:spPr>
          <a:xfrm>
            <a:off x="2951428" y="4581784"/>
            <a:ext cx="272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5. </a:t>
            </a:r>
            <a:r>
              <a:rPr lang="en-US" b="1" dirty="0" err="1">
                <a:solidFill>
                  <a:srgbClr val="FF0000"/>
                </a:solidFill>
              </a:rPr>
              <a:t>Kéo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nhãn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6B711A-5781-6FFF-DFF9-AC68240A0FD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315968" y="3739896"/>
            <a:ext cx="694944" cy="841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8CBCC8-A269-E06E-7900-8DA72BB83F76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096000" y="1271016"/>
            <a:ext cx="2081784" cy="2860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E722BA-6B5E-5131-17A9-F07365CDF431}"/>
              </a:ext>
            </a:extLst>
          </p:cNvPr>
          <p:cNvSpPr txBox="1"/>
          <p:nvPr/>
        </p:nvSpPr>
        <p:spPr>
          <a:xfrm>
            <a:off x="6096000" y="4131302"/>
            <a:ext cx="416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6. Click ở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lặp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bước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thứ</a:t>
            </a:r>
            <a:r>
              <a:rPr lang="en-US" b="1" dirty="0">
                <a:solidFill>
                  <a:srgbClr val="FF0000"/>
                </a:solidFill>
              </a:rPr>
              <a:t> 5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đến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tập</a:t>
            </a:r>
            <a:r>
              <a:rPr lang="en-US" b="1" dirty="0">
                <a:solidFill>
                  <a:srgbClr val="FF0000"/>
                </a:solidFill>
              </a:rPr>
              <a:t>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6409CA-C190-2CCE-6677-464065B82E60}"/>
              </a:ext>
            </a:extLst>
          </p:cNvPr>
          <p:cNvSpPr txBox="1"/>
          <p:nvPr/>
        </p:nvSpPr>
        <p:spPr>
          <a:xfrm>
            <a:off x="822960" y="5331378"/>
            <a:ext cx="448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7. Sau </a:t>
            </a:r>
            <a:r>
              <a:rPr lang="en-US" b="1" dirty="0" err="1">
                <a:solidFill>
                  <a:srgbClr val="FF0000"/>
                </a:solidFill>
              </a:rPr>
              <a:t>khi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nhãn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xong</a:t>
            </a:r>
            <a:r>
              <a:rPr lang="en-US" b="1" dirty="0">
                <a:solidFill>
                  <a:srgbClr val="FF0000"/>
                </a:solidFill>
              </a:rPr>
              <a:t> -&gt; click </a:t>
            </a:r>
            <a:r>
              <a:rPr lang="en-US" b="1" dirty="0" err="1">
                <a:solidFill>
                  <a:srgbClr val="FF0000"/>
                </a:solidFill>
              </a:rPr>
              <a:t>vào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đây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8F1177-70F0-DB8B-B57E-3774FE11E3C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32688" y="1271016"/>
            <a:ext cx="2134509" cy="4060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30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592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Hướng dẫn sử dụng Roboflow cơ bản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TRẦN THÀNH AN</dc:creator>
  <cp:lastModifiedBy>TRẦN THÀNH AN</cp:lastModifiedBy>
  <cp:revision>4</cp:revision>
  <dcterms:created xsi:type="dcterms:W3CDTF">2025-09-27T01:10:56Z</dcterms:created>
  <dcterms:modified xsi:type="dcterms:W3CDTF">2025-09-27T03:27:39Z</dcterms:modified>
</cp:coreProperties>
</file>